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22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8037E6-8CF9-475A-8F35-12A9F5D5AD21}" type="datetimeFigureOut">
              <a:rPr lang="en-US" smtClean="0"/>
              <a:pPr/>
              <a:t>10/6/2010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0A64C-2465-4DFA-BD69-AE8C8FA87A5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 smtClean="0">
                <a:latin typeface="Century Gothic" pitchFamily="34" charset="0"/>
                <a:cs typeface="Tahoma" pitchFamily="34" charset="0"/>
              </a:rPr>
              <a:t>What Bender says and thinks – important scenes. </a:t>
            </a:r>
            <a:endParaRPr lang="en-US" sz="2400" b="1" dirty="0">
              <a:latin typeface="Century Gothic" pitchFamily="34" charset="0"/>
              <a:cs typeface="Tahoma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96" y="1285860"/>
            <a:ext cx="8229600" cy="4525963"/>
          </a:xfrm>
        </p:spPr>
        <p:txBody>
          <a:bodyPr>
            <a:normAutofit fontScale="85000" lnSpcReduction="20000"/>
          </a:bodyPr>
          <a:lstStyle/>
          <a:p>
            <a:r>
              <a:rPr lang="en-US" sz="1400" b="1" dirty="0" smtClean="0">
                <a:latin typeface="Century Gothic" pitchFamily="34" charset="0"/>
              </a:rPr>
              <a:t>Troublemaker, he always does everything against he rules, and doesn’t do as he’s told. </a:t>
            </a:r>
          </a:p>
          <a:p>
            <a:r>
              <a:rPr lang="en-US" sz="1400" b="1" dirty="0" smtClean="0">
                <a:latin typeface="Century Gothic" pitchFamily="34" charset="0"/>
              </a:rPr>
              <a:t>He puts on a brave front but when he gets asked about his parents he lets his guard down and shows some emotion. </a:t>
            </a:r>
          </a:p>
          <a:p>
            <a:r>
              <a:rPr lang="en-US" sz="1400" b="1" dirty="0" smtClean="0">
                <a:latin typeface="Century Gothic" pitchFamily="34" charset="0"/>
              </a:rPr>
              <a:t>He’s starting to fall for Claire and after a while she starts falling for him, and thinking he’s cool</a:t>
            </a:r>
          </a:p>
          <a:p>
            <a:r>
              <a:rPr lang="en-US" sz="1400" b="1" dirty="0" smtClean="0">
                <a:latin typeface="Century Gothic" pitchFamily="34" charset="0"/>
              </a:rPr>
              <a:t>He acts like he owns the school. </a:t>
            </a:r>
          </a:p>
          <a:p>
            <a:r>
              <a:rPr lang="en-US" sz="1400" b="1" dirty="0" smtClean="0">
                <a:latin typeface="Century Gothic" pitchFamily="34" charset="0"/>
              </a:rPr>
              <a:t>He set his shoe on fire and then lit his cigarette off it. </a:t>
            </a:r>
          </a:p>
          <a:p>
            <a:r>
              <a:rPr lang="en-US" sz="1400" b="1" dirty="0" smtClean="0">
                <a:latin typeface="Century Gothic" pitchFamily="34" charset="0"/>
              </a:rPr>
              <a:t>He’s rude to the principal 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“Richard Vernon; you’re not fooling anyone, Bender. The next screw that falls out will be you.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John Bender; Eat my shorts.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Richard Vernon; what was that?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John Bender; Eat…my….shorts”</a:t>
            </a:r>
            <a:endParaRPr lang="en-US" sz="1400" b="1" dirty="0">
              <a:latin typeface="Century Gothic" pitchFamily="34" charset="0"/>
            </a:endParaRPr>
          </a:p>
          <a:p>
            <a:r>
              <a:rPr lang="en-US" sz="1400" b="1" dirty="0" smtClean="0">
                <a:latin typeface="Century Gothic" pitchFamily="34" charset="0"/>
              </a:rPr>
              <a:t>He tells people what he thinks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“Claire Standish; what’s your name?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John Bender; what's yours?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Claire Standish;  Claire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John Bender; Claire? 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Claire Standish; Claire. It’s a family name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John Bender; oh it’s a fat girls name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Claire Standish; oh thank you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John Bender; you’re welcome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Claire Standish; I’m not fat</a:t>
            </a:r>
          </a:p>
          <a:p>
            <a:pPr>
              <a:buNone/>
            </a:pPr>
            <a:r>
              <a:rPr lang="en-US" sz="1400" b="1" dirty="0" smtClean="0">
                <a:latin typeface="Century Gothic" pitchFamily="34" charset="0"/>
              </a:rPr>
              <a:t>John Bender; well not at the present, but I can see you really pushing maximum density. See I’m not sure you know this, but there are two kinds of fat people; there’s fat people that were born to be fat, and there’s fat people that were once thin but became fat.. So when I look at ‘em you can sorta see that then person inside. You see, your gonna get married, your gonna squeeze a few puppies out and then uh…”</a:t>
            </a:r>
          </a:p>
          <a:p>
            <a:pPr>
              <a:buNone/>
            </a:pPr>
            <a:endParaRPr lang="en-US" sz="1400" b="1" dirty="0">
              <a:latin typeface="Century Gothic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296</Words>
  <Application>Microsoft Office PowerPoint</Application>
  <PresentationFormat>On-screen Show (4:3)</PresentationFormat>
  <Paragraphs>22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What Bender says and thinks – important scenes. </vt:lpstr>
    </vt:vector>
  </TitlesOfParts>
  <Company>RM plc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Bender says and thinks – important scenes. </dc:title>
  <dc:creator>Sophie adams</dc:creator>
  <cp:lastModifiedBy>Sophie adams</cp:lastModifiedBy>
  <cp:revision>5</cp:revision>
  <dcterms:created xsi:type="dcterms:W3CDTF">2010-09-29T08:07:48Z</dcterms:created>
  <dcterms:modified xsi:type="dcterms:W3CDTF">2010-10-06T08:53:12Z</dcterms:modified>
</cp:coreProperties>
</file>